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9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6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90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28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57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8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47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43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35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8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2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54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68206-C18E-4547-BB16-4AC5F5FC1794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64120-94DB-407C-A10A-6C628A420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55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7FE0A-68E0-182B-8903-921E85CD3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302A1D-9B03-F28B-DDED-27890CEEE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" t="11950"/>
          <a:stretch/>
        </p:blipFill>
        <p:spPr>
          <a:xfrm>
            <a:off x="-1" y="1139884"/>
            <a:ext cx="7559676" cy="96678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3F349-1EA3-4D5F-A826-8E8AA9E3B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" t="1081" r="1447" b="87462"/>
          <a:stretch/>
        </p:blipFill>
        <p:spPr>
          <a:xfrm>
            <a:off x="468600" y="87083"/>
            <a:ext cx="6622473" cy="1103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14719E-F32F-6CE1-CA32-7C7B8606D7EF}"/>
              </a:ext>
            </a:extLst>
          </p:cNvPr>
          <p:cNvSpPr txBox="1"/>
          <p:nvPr/>
        </p:nvSpPr>
        <p:spPr>
          <a:xfrm>
            <a:off x="976746" y="1274709"/>
            <a:ext cx="1416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Looks like:</a:t>
            </a:r>
          </a:p>
          <a:p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E1912C-E634-DDFB-22C3-9C0021191CB6}"/>
              </a:ext>
            </a:extLst>
          </p:cNvPr>
          <p:cNvSpPr txBox="1"/>
          <p:nvPr/>
        </p:nvSpPr>
        <p:spPr>
          <a:xfrm>
            <a:off x="5357307" y="1308341"/>
            <a:ext cx="113607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I need to: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D62ED7-302B-A9F4-C2D0-0DE76174ACA8}"/>
              </a:ext>
            </a:extLst>
          </p:cNvPr>
          <p:cNvSpPr txBox="1"/>
          <p:nvPr/>
        </p:nvSpPr>
        <p:spPr>
          <a:xfrm>
            <a:off x="1001837" y="3206812"/>
            <a:ext cx="1416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Looks like:</a:t>
            </a:r>
          </a:p>
          <a:p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9FEEEE-DC5D-BADE-2535-D23DE26ACA75}"/>
              </a:ext>
            </a:extLst>
          </p:cNvPr>
          <p:cNvSpPr txBox="1"/>
          <p:nvPr/>
        </p:nvSpPr>
        <p:spPr>
          <a:xfrm>
            <a:off x="5294457" y="3200461"/>
            <a:ext cx="1544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can I do?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923870-72F5-F6ED-2D5C-7B053905FEE5}"/>
              </a:ext>
            </a:extLst>
          </p:cNvPr>
          <p:cNvSpPr txBox="1"/>
          <p:nvPr/>
        </p:nvSpPr>
        <p:spPr>
          <a:xfrm>
            <a:off x="2825487" y="1261746"/>
            <a:ext cx="3405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is my body doing </a:t>
            </a:r>
            <a:br>
              <a:rPr lang="en-GB" sz="1300" b="1" dirty="0"/>
            </a:br>
            <a:r>
              <a:rPr lang="en-GB" sz="1300" b="1" dirty="0"/>
              <a:t>and how am I feeling?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F74A52-9A65-F914-46E0-D4673A802B9A}"/>
              </a:ext>
            </a:extLst>
          </p:cNvPr>
          <p:cNvSpPr txBox="1"/>
          <p:nvPr/>
        </p:nvSpPr>
        <p:spPr>
          <a:xfrm>
            <a:off x="1001837" y="5067634"/>
            <a:ext cx="1416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Looks like:</a:t>
            </a:r>
          </a:p>
          <a:p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463B82-1CCF-8E4D-0DCD-51EA29000A9F}"/>
              </a:ext>
            </a:extLst>
          </p:cNvPr>
          <p:cNvSpPr txBox="1"/>
          <p:nvPr/>
        </p:nvSpPr>
        <p:spPr>
          <a:xfrm>
            <a:off x="5294457" y="5061283"/>
            <a:ext cx="1544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can I do?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9EC23E-0201-4F8D-26FC-B9117FA53D4A}"/>
              </a:ext>
            </a:extLst>
          </p:cNvPr>
          <p:cNvSpPr txBox="1"/>
          <p:nvPr/>
        </p:nvSpPr>
        <p:spPr>
          <a:xfrm>
            <a:off x="2794548" y="5067634"/>
            <a:ext cx="21659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is my body doing </a:t>
            </a:r>
            <a:br>
              <a:rPr lang="en-GB" sz="1300" b="1" dirty="0"/>
            </a:br>
            <a:r>
              <a:rPr lang="en-GB" sz="1300" b="1" dirty="0"/>
              <a:t>and how am I feeling?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DC8130-6065-9F28-0384-EFAAD88595A0}"/>
              </a:ext>
            </a:extLst>
          </p:cNvPr>
          <p:cNvSpPr txBox="1"/>
          <p:nvPr/>
        </p:nvSpPr>
        <p:spPr>
          <a:xfrm>
            <a:off x="2825487" y="3153707"/>
            <a:ext cx="34059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is my body doing </a:t>
            </a:r>
            <a:br>
              <a:rPr lang="en-GB" sz="1300" b="1" dirty="0"/>
            </a:br>
            <a:r>
              <a:rPr lang="en-GB" sz="1300" b="1" dirty="0"/>
              <a:t>and how am I feeling?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16715A-5316-6607-A7EE-83B36FF6F305}"/>
              </a:ext>
            </a:extLst>
          </p:cNvPr>
          <p:cNvSpPr txBox="1"/>
          <p:nvPr/>
        </p:nvSpPr>
        <p:spPr>
          <a:xfrm>
            <a:off x="983889" y="6959671"/>
            <a:ext cx="1416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Looks like:</a:t>
            </a:r>
          </a:p>
          <a:p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364D16-00A2-B45D-0441-067B0BF735ED}"/>
              </a:ext>
            </a:extLst>
          </p:cNvPr>
          <p:cNvSpPr txBox="1"/>
          <p:nvPr/>
        </p:nvSpPr>
        <p:spPr>
          <a:xfrm>
            <a:off x="5276509" y="6953320"/>
            <a:ext cx="1544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can I do?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2971048-FA0B-1CFF-3172-9BF660AD9CFC}"/>
              </a:ext>
            </a:extLst>
          </p:cNvPr>
          <p:cNvSpPr txBox="1"/>
          <p:nvPr/>
        </p:nvSpPr>
        <p:spPr>
          <a:xfrm>
            <a:off x="2776600" y="6959671"/>
            <a:ext cx="21659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is my body doing </a:t>
            </a:r>
            <a:br>
              <a:rPr lang="en-GB" sz="1300" b="1" dirty="0"/>
            </a:br>
            <a:r>
              <a:rPr lang="en-GB" sz="1300" b="1" dirty="0"/>
              <a:t>and how am I feeling?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94F65-064A-1C8C-D023-69F30C52F437}"/>
              </a:ext>
            </a:extLst>
          </p:cNvPr>
          <p:cNvSpPr txBox="1"/>
          <p:nvPr/>
        </p:nvSpPr>
        <p:spPr>
          <a:xfrm>
            <a:off x="1001837" y="8858059"/>
            <a:ext cx="1416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Looks like:</a:t>
            </a:r>
          </a:p>
          <a:p>
            <a:endParaRPr lang="en-GB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088EEE-323B-F662-8B93-E8C8D8570FF5}"/>
              </a:ext>
            </a:extLst>
          </p:cNvPr>
          <p:cNvSpPr txBox="1"/>
          <p:nvPr/>
        </p:nvSpPr>
        <p:spPr>
          <a:xfrm>
            <a:off x="5294457" y="8851708"/>
            <a:ext cx="1544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can I do?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D13CF5-F611-4212-EF88-017465C628C9}"/>
              </a:ext>
            </a:extLst>
          </p:cNvPr>
          <p:cNvSpPr txBox="1"/>
          <p:nvPr/>
        </p:nvSpPr>
        <p:spPr>
          <a:xfrm>
            <a:off x="2794548" y="8858059"/>
            <a:ext cx="21659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/>
              <a:t>What is my body doing </a:t>
            </a:r>
            <a:br>
              <a:rPr lang="en-GB" sz="1300" b="1" dirty="0"/>
            </a:br>
            <a:r>
              <a:rPr lang="en-GB" sz="1300" b="1" dirty="0"/>
              <a:t>and how am I feeling?</a:t>
            </a:r>
          </a:p>
        </p:txBody>
      </p:sp>
    </p:spTree>
    <p:extLst>
      <p:ext uri="{BB962C8B-B14F-4D97-AF65-F5344CB8AC3E}">
        <p14:creationId xmlns:p14="http://schemas.microsoft.com/office/powerpoint/2010/main" val="86721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674</TotalTime>
  <Words>99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Imogen Barber</dc:creator>
  <cp:lastModifiedBy>Imogen Barber</cp:lastModifiedBy>
  <cp:revision>4</cp:revision>
  <cp:lastPrinted>2025-02-04T11:48:10Z</cp:lastPrinted>
  <dcterms:created xsi:type="dcterms:W3CDTF">2025-02-03T09:38:10Z</dcterms:created>
  <dcterms:modified xsi:type="dcterms:W3CDTF">2025-02-04T12:02:12Z</dcterms:modified>
</cp:coreProperties>
</file>